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Extra Bold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mukeshudatha7@gmail.com" TargetMode="External"/><Relationship Id="rId3" Type="http://schemas.openxmlformats.org/officeDocument/2006/relationships/hyperlink" Target="http://www.linkedin.com/in/mukesh-gopi-nandh" TargetMode="External"/><Relationship Id="rId1" Type="http://schemas.openxmlformats.org/officeDocument/2006/relationships/image" Target="../media/image-10-1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081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Food Delivery Analytics: SQL Case Study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4862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comprehensive SQL project simulating real-world business scenarios for a food delivery company. This case study demonstrates advanced SQL proficiency through analyzing customer behavior, restaurant performance, delivery efficiency, and business growth using data-driven insights.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0682"/>
            <a:ext cx="706100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Skills Demonstrated &amp; Contact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6667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Technical Expertise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5175290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 query design and optimization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562243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Analytical problem-solving using CTEs and window functions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949196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EDA, data validation, and transformation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336149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storytelling and KPI extraction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6723102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Real-world business reasoning through data insights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8241149" y="46667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Connect With Me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8241149" y="5175290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Mukesh Gopi Nandh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241149" y="5671423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📧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mukeshudatha7@gmail.com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241149" y="6167557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🔗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 Profile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8241149" y="6663690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📂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GitHub Repository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8530"/>
            <a:ext cx="651426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Mission &amp; Objectives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64462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Focus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4153138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tackles real-world challenges faced by food delivery platforms, focusing on four critical areas: customer behavior analysis, restaurant performance metrics, delivery efficiency optimization, and overall business growth tracking.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364462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Technical Goals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64874" y="415313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Structure relational databases with proper schema design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454009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Clean and prepare datasets for analysis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92704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Solve complex business problems through analytical SQL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531399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Derive actionable insights for decision-making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604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Architecture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07281"/>
            <a:ext cx="4215289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Database Setup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581400"/>
            <a:ext cx="42152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Designed relational schema and created tables for customers, restaurants, orders, deliveries, and riders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007281"/>
            <a:ext cx="4215408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Import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581400"/>
            <a:ext cx="42154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Populated tables using CSV files representing different aspects of the food delivery system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007281"/>
            <a:ext cx="4215289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152180"/>
            <a:ext cx="31212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Cleaning &amp; Validation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581400"/>
            <a:ext cx="42152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Checked for missing values, ensured referential integrity, verified data types, and updated incomplete fields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195530"/>
            <a:ext cx="6422112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Exploratory Analysis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769650"/>
            <a:ext cx="642211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Conducted descriptive exploration to understand order volume, demographics, and performance metrics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195530"/>
            <a:ext cx="6422231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26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Business Analysis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76965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Addressed 20 real-world questions using advanced SQL techniques like window functions and ranking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458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401497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35192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PostgreSQL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3948470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Primary database management system for SQL analytics and query execution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9144" y="3401497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83285" y="35192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pgAdmin 4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183285" y="3948470"/>
            <a:ext cx="5653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Query execution interface and data visualization platform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80384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7930" y="50981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Excel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537930" y="5527357"/>
            <a:ext cx="565320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Initial data preparation and cleaning workflows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9144" y="498038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83285" y="50981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GitHub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183285" y="5527357"/>
            <a:ext cx="5653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Version control and comprehensive project documentation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78672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Database Schema &amp; Relationships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54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Five Core Tables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594015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Stores customer details including ID, name, and registration date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09014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Restaurants: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Contains restaurant name, city, rating, and location data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586282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Orders: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Tracks order details including items, timestamps, and total amounts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082415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Deliveries: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Records delivery status, delivery time, and associated rider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57854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Riders: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Stores information about delivery personnel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5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520184"/>
            <a:ext cx="5630108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Quality &amp; Validation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56642" y="1395055"/>
            <a:ext cx="7630716" cy="1438156"/>
          </a:xfrm>
          <a:prstGeom prst="roundRect">
            <a:avLst>
              <a:gd name="adj" fmla="val 7630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3782" y="1395055"/>
            <a:ext cx="91440" cy="1438156"/>
          </a:xfrm>
          <a:prstGeom prst="roundRect">
            <a:avLst>
              <a:gd name="adj" fmla="val 86898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1037153" y="1606987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Verification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7153" y="2015966"/>
            <a:ext cx="7138273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Imported datasets and validated record counts, ensuring all data types matched schema requirements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56642" y="3022283"/>
            <a:ext cx="7630716" cy="1438156"/>
          </a:xfrm>
          <a:prstGeom prst="roundRect">
            <a:avLst>
              <a:gd name="adj" fmla="val 7630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3782" y="3022283"/>
            <a:ext cx="91440" cy="1438156"/>
          </a:xfrm>
          <a:prstGeom prst="roundRect">
            <a:avLst>
              <a:gd name="adj" fmla="val 86898"/>
            </a:avLst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1037153" y="3234214"/>
            <a:ext cx="2655808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Handling Missing Values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7153" y="3643193"/>
            <a:ext cx="7138273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Identified and corrected null entries while ensuring referential integrity across all tables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56642" y="4649510"/>
            <a:ext cx="7630716" cy="1438156"/>
          </a:xfrm>
          <a:prstGeom prst="roundRect">
            <a:avLst>
              <a:gd name="adj" fmla="val 7630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3782" y="4649510"/>
            <a:ext cx="91440" cy="1438156"/>
          </a:xfrm>
          <a:prstGeom prst="roundRect">
            <a:avLst>
              <a:gd name="adj" fmla="val 86898"/>
            </a:avLst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1037153" y="4861441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Quality Checks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37153" y="5270421"/>
            <a:ext cx="7138273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Validated delivery status, numeric field accuracy, and timestamp consistency throughout the dataset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756642" y="6276737"/>
            <a:ext cx="7630716" cy="1438156"/>
          </a:xfrm>
          <a:prstGeom prst="roundRect">
            <a:avLst>
              <a:gd name="adj" fmla="val 7630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3782" y="6276737"/>
            <a:ext cx="91440" cy="1438156"/>
          </a:xfrm>
          <a:prstGeom prst="roundRect">
            <a:avLst>
              <a:gd name="adj" fmla="val 86898"/>
            </a:avLst>
          </a:prstGeom>
          <a:solidFill>
            <a:srgbClr val="5E4CE6"/>
          </a:solidFill>
          <a:ln/>
        </p:spPr>
      </p:sp>
      <p:sp>
        <p:nvSpPr>
          <p:cNvPr id="18" name="Text 15"/>
          <p:cNvSpPr/>
          <p:nvPr/>
        </p:nvSpPr>
        <p:spPr>
          <a:xfrm>
            <a:off x="1037153" y="6488668"/>
            <a:ext cx="2364819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Initial Observations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37153" y="6897648"/>
            <a:ext cx="7138273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Discovered top-performing cities, daily order trends, and key delivery performance metrics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676156"/>
            <a:ext cx="7326511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Business Questions Analyzed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61405" y="1651635"/>
            <a:ext cx="1310759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addresses 20 real-world business questions across operations, customer behavior, and growth. Here are the critical analyses performed: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61405" y="2170271"/>
            <a:ext cx="6458664" cy="2596396"/>
          </a:xfrm>
          <a:prstGeom prst="roundRect">
            <a:avLst>
              <a:gd name="adj" fmla="val 307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59287" y="2368153"/>
            <a:ext cx="237946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Analytics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959287" y="2779752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Top 5 most ordered dishes by customer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59287" y="3150870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High-frequency customer AOV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59287" y="3521988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High-value customers (&gt;175K spending)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959287" y="3893106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churn analysis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959287" y="4264223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Lifetime Value (CLV)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410331" y="2170271"/>
            <a:ext cx="6458664" cy="2596396"/>
          </a:xfrm>
          <a:prstGeom prst="roundRect">
            <a:avLst>
              <a:gd name="adj" fmla="val 307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08213" y="2368153"/>
            <a:ext cx="275665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Restaurant Performance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08213" y="2779752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Revenue ranking by restaurant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608213" y="3150870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Most popular dish by city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608213" y="3521988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Restaurant growth ratios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608213" y="3893106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Peak days for each restaurant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608213" y="4264223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City revenue ranking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761405" y="4956929"/>
            <a:ext cx="6458664" cy="2596396"/>
          </a:xfrm>
          <a:prstGeom prst="roundRect">
            <a:avLst>
              <a:gd name="adj" fmla="val 307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59287" y="5154811"/>
            <a:ext cx="244625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Operations &amp; Delivery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59287" y="5566410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Peak time slots (2-hour intervals)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959287" y="5937528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Failed delivery analysis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959287" y="6308646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Rider delivery time averages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959287" y="6679763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Rider efficiency evaluation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959287" y="7050881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Rider ratings by delivery time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7410331" y="4956929"/>
            <a:ext cx="6458664" cy="2596396"/>
          </a:xfrm>
          <a:prstGeom prst="roundRect">
            <a:avLst>
              <a:gd name="adj" fmla="val 307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608213" y="5154811"/>
            <a:ext cx="237946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Business Trends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7608213" y="5566410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Cancellation rate comparison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608213" y="5937528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segmentation (Gold/Silver)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7608213" y="6308646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Monthly sales trends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7608213" y="6679763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Seasonal order patterns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7608213" y="7050881"/>
            <a:ext cx="606290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Rider monthly earnings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604" y="310396"/>
            <a:ext cx="4665583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Sample Analysis: Customer Insights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51604" y="945356"/>
            <a:ext cx="1411248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Top Ordered Dishes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51604" y="1234559"/>
            <a:ext cx="6725960" cy="360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Query identifies the top 5 most frequently ordered dishes by customer "Arjun Mehta" in the last year, revealing customer preferences and ordering patterns.</a:t>
            </a:r>
            <a:endParaRPr lang="en-US" sz="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604" y="1722477"/>
            <a:ext cx="6725960" cy="67259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60456" y="945356"/>
            <a:ext cx="1411248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Peak Time Analysis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460456" y="1234559"/>
            <a:ext cx="6725960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Identifies time slots with highest order volume based on 2-hour intervals, enabling optimal staffing and resource allocation decisions.</a:t>
            </a:r>
            <a:endParaRPr lang="en-US" sz="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456" y="1541978"/>
            <a:ext cx="6725960" cy="672596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451604" y="8758722"/>
            <a:ext cx="13727192" cy="21669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451604" y="9020175"/>
            <a:ext cx="1470065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High-Value Customers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451604" y="9309378"/>
            <a:ext cx="6725960" cy="360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Lists customers who spent more than 175K total on food orders, identifying VIP customers for retention campaigns and personalized marketing.</a:t>
            </a:r>
            <a:endParaRPr lang="en-US" sz="850" dirty="0"/>
          </a:p>
        </p:txBody>
      </p:sp>
      <p:sp>
        <p:nvSpPr>
          <p:cNvPr id="12" name="Text 8"/>
          <p:cNvSpPr/>
          <p:nvPr/>
        </p:nvSpPr>
        <p:spPr>
          <a:xfrm>
            <a:off x="7460456" y="9020175"/>
            <a:ext cx="1604248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Segmentation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60456" y="9309378"/>
            <a:ext cx="6725960" cy="360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Segments customers into 'Gold' or 'Silver' groups based on total spending compared to average order value, enabling targeted marketing strategies.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856"/>
            <a:ext cx="702528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Insights &amp; Business Impact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254091" y="255782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Insights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987040"/>
            <a:ext cx="394120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Identified top customers and most-ordered items. Segmented customers into Gold and Silver tiers. Computed CLV for retention campaigns.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6766" y="3344882"/>
            <a:ext cx="296942" cy="2969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5284" y="2557820"/>
            <a:ext cx="28739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Restaurant Performance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895284" y="2987040"/>
            <a:ext cx="394132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Ranked restaurants by revenue and growth. Identified popular dishes and seasonal preferences. Measured month-over-month growth ratios.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6335" y="3344882"/>
            <a:ext cx="296942" cy="2969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95284" y="498919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Delivery Operations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895284" y="5418415"/>
            <a:ext cx="394132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Analyzed peak order hours and busiest weekdays. Measured rider efficiency and delivery performance. Estimated earnings and classified riders by speed.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6335" y="5604450"/>
            <a:ext cx="296942" cy="29694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254091" y="51479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Business Trends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793790" y="5577126"/>
            <a:ext cx="394120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Observed monthly revenue growth patterns. Tracked cancellation and churn rates over time. Identified seasonal demand spikes.</a:t>
            </a:r>
            <a:endParaRPr lang="en-US" sz="15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6766" y="5604450"/>
            <a:ext cx="296942" cy="2969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2025-11-08T19:54:04Z</dcterms:created>
  <dcterms:modified xsi:type="dcterms:W3CDTF">2025-11-08T19:54:04Z</dcterms:modified>
</cp:coreProperties>
</file>